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7"/>
  </p:notesMasterIdLst>
  <p:sldIdLst>
    <p:sldId id="2511" r:id="rId4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54DEA632-E2C6-4F8D-97AB-1B8F16A16A0A}">
          <p14:sldIdLst>
            <p14:sldId id="256"/>
            <p14:sldId id="2496"/>
            <p14:sldId id="2545"/>
            <p14:sldId id="2546"/>
            <p14:sldId id="2547"/>
            <p14:sldId id="2548"/>
            <p14:sldId id="2549"/>
            <p14:sldId id="2550"/>
            <p14:sldId id="2552"/>
            <p14:sldId id="2564"/>
          </p14:sldIdLst>
        </p14:section>
        <p14:section name="교육과정" id="{1929C56E-9881-44AA-8E42-196EC967E37A}">
          <p14:sldIdLst>
            <p14:sldId id="2490"/>
            <p14:sldId id="2529"/>
            <p14:sldId id="2531"/>
            <p14:sldId id="2532"/>
          </p14:sldIdLst>
        </p14:section>
        <p14:section name="교육과정" id="{32570A38-BFA7-48D5-AC99-81FA9B423C4C}">
          <p14:sldIdLst>
            <p14:sldId id="2533"/>
            <p14:sldId id="2534"/>
            <p14:sldId id="2535"/>
            <p14:sldId id="2536"/>
          </p14:sldIdLst>
        </p14:section>
        <p14:section name="교육과정" id="{ED605956-F698-476E-8876-485380BB857B}">
          <p14:sldIdLst>
            <p14:sldId id="2537"/>
            <p14:sldId id="2538"/>
            <p14:sldId id="2539"/>
            <p14:sldId id="2540"/>
          </p14:sldIdLst>
        </p14:section>
        <p14:section name="교육과정" id="{85CAF41B-8C89-461C-91B9-B9514727A777}">
          <p14:sldIdLst>
            <p14:sldId id="2541"/>
            <p14:sldId id="2542"/>
            <p14:sldId id="2543"/>
            <p14:sldId id="2553"/>
            <p14:sldId id="2544"/>
          </p14:sldIdLst>
        </p14:section>
        <p14:section name="교육과정" id="{0EE0E26C-A4B5-4E49-91D2-C1D155A4550D}">
          <p14:sldIdLst>
            <p14:sldId id="2554"/>
            <p14:sldId id="2555"/>
            <p14:sldId id="2556"/>
            <p14:sldId id="2559"/>
            <p14:sldId id="2560"/>
            <p14:sldId id="2561"/>
            <p14:sldId id="2562"/>
            <p14:sldId id="2563"/>
          </p14:sldIdLst>
        </p14:section>
        <p14:section name="5. 현업 문제 PBL 멘토링 교육" id="{C21171B3-BA3E-4CFF-8C3C-433F9E7A99CB}">
          <p14:sldIdLst>
            <p14:sldId id="2492"/>
            <p14:sldId id="2495"/>
            <p14:sldId id="2518"/>
            <p14:sldId id="2509"/>
            <p14:sldId id="2510"/>
            <p14:sldId id="2511"/>
            <p14:sldId id="2512"/>
            <p14:sldId id="2514"/>
            <p14:sldId id="2513"/>
            <p14:sldId id="30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95E67"/>
    <a:srgbClr val="5B567F"/>
    <a:srgbClr val="5661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17" autoAdjust="0"/>
    <p:restoredTop sz="94660"/>
  </p:normalViewPr>
  <p:slideViewPr>
    <p:cSldViewPr snapToGrid="0">
      <p:cViewPr varScale="1">
        <p:scale>
          <a:sx n="90" d="100"/>
          <a:sy n="90" d="100"/>
        </p:scale>
        <p:origin x="82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
<Relationships xmlns="http://schemas.openxmlformats.org/package/2006/relationships"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49" Type="http://schemas.openxmlformats.org/officeDocument/2006/relationships/viewProps" Target="viewProps.xml"/><Relationship Id="rId48" Type="http://schemas.openxmlformats.org/officeDocument/2006/relationships/presProps" Target="presProps.xml"/><Relationship Id="rId51" Type="http://schemas.openxmlformats.org/officeDocument/2006/relationships/tableStyles" Target="tableStyles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B3F82C-9983-4F8B-9C62-BE5E6D2FCD5C}" type="datetimeFigureOut">
              <a:rPr lang="ko-KR" altLang="en-US" smtClean="0"/>
              <a:t>2026-02-24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558E1B-0C55-427B-9D9C-AAB38B1E2A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74008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4D03A29-8A37-491C-AA17-990CC986EFC5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853209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EBEBEE-6BC4-2524-7D6B-6865519C8F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A2182A9-E550-D43B-0F2D-8482A44AEC7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A198311-4454-A211-5F3B-B95CB36B1F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ED9499D-3D64-8DFD-07A3-C2E7F5D40DA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CE9770-4254-5145-BCEF-5013452B5750}" type="slidenum">
              <a:rPr kumimoji="1" lang="ko-KR" altLang="en-US" smtClean="0"/>
              <a:t>10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095251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CD66FE-18EA-0EB5-51F7-CA708D6535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E369323-F5E1-A3EB-CB74-710CF9AD37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91C0940-1A51-9447-3208-47FAABBE3F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5B53F47-5E6D-DDA8-568F-C72B963901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CE9770-4254-5145-BCEF-5013452B5750}" type="slidenum">
              <a:rPr kumimoji="1" lang="ko-KR" altLang="en-US" smtClean="0"/>
              <a:t>12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838725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A42B32-6172-C430-8E8B-4489ADB411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A6D10A9-39CD-2364-8E0B-E6FBAFC548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F7A8284-A971-B1B7-AD2F-8E01CEF0FA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BB96207-0422-00A1-8F79-1645DB070E7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CE9770-4254-5145-BCEF-5013452B5750}" type="slidenum">
              <a:rPr kumimoji="1" lang="ko-KR" altLang="en-US" smtClean="0"/>
              <a:t>13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494769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2C274A-9F86-3C89-8DD5-132B0A6183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5D68139-6F07-6265-183B-F4860BCA990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725AB19-8958-0A8A-2244-B22FCDF5A1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480BDF8-8B02-FE6D-42EC-88DE2FAC48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CE9770-4254-5145-BCEF-5013452B5750}" type="slidenum">
              <a:rPr kumimoji="1" lang="ko-KR" altLang="en-US" smtClean="0"/>
              <a:t>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970486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16D03C-F924-7829-B409-2D1B79A81B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5317F76-500B-2D44-26A1-F8BE94C82F1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0AF1BDB-CD78-E23D-FBD1-4457DCC2F9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680613B-0CF8-29F1-9249-90CE1B7D27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CE9770-4254-5145-BCEF-5013452B5750}" type="slidenum">
              <a:rPr kumimoji="1" lang="ko-KR" altLang="en-US" smtClean="0"/>
              <a:t>16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081020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47959E-BD82-4DA4-79C1-58D137B8CA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A804125-7F6F-AB95-DF45-55ACDDCE8E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AD200C6-E441-C889-C196-2818E8BC39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6329120-1A8E-CC19-1766-694BCE18AD5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CE9770-4254-5145-BCEF-5013452B5750}" type="slidenum">
              <a:rPr kumimoji="1" lang="ko-KR" altLang="en-US" smtClean="0"/>
              <a:t>17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718130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FDB65E-D7DB-3A2B-2DF9-A931169FB6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0510ECA-5719-B0CF-10AC-1DB11E1DF7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DAE39FF-9F6C-D8F2-80EC-C9795AABAC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CF507F9-4B4D-E437-FB32-448499FFAF0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CE9770-4254-5145-BCEF-5013452B5750}" type="slidenum">
              <a:rPr kumimoji="1" lang="ko-KR" altLang="en-US" smtClean="0"/>
              <a:t>18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921218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63D7A3-2439-49DA-B2D7-245F773C5E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F196C22-75DC-F316-099A-93DAD50A11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C3DFDB7-AF55-E562-D2C5-81A6283B96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C5212F2-50E5-2910-C3EF-E5E0E8CB372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CE9770-4254-5145-BCEF-5013452B5750}" type="slidenum">
              <a:rPr kumimoji="1" lang="ko-KR" altLang="en-US" smtClean="0"/>
              <a:t>20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1913625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84A940-D74A-3E0C-66C8-6DD81F4CC0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8351427-091A-837D-6F6D-31EA6D126CC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4AA859D-F394-AF45-E1DE-CE1CCBA95A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B62B9EC-1764-ED43-49B3-9559083927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CE9770-4254-5145-BCEF-5013452B5750}" type="slidenum">
              <a:rPr kumimoji="1" lang="ko-KR" altLang="en-US" smtClean="0"/>
              <a:t>21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5033564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84EA7A-C137-77CE-1D5F-3A4F0B8E80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9CD8446-6728-8948-C466-93E305880C3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41AB9D4-4E99-931C-6995-A972A6D13A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5F88365-61D7-C257-D78E-D4294C759A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CE9770-4254-5145-BCEF-5013452B5750}" type="slidenum">
              <a:rPr kumimoji="1" lang="ko-KR" altLang="en-US" smtClean="0"/>
              <a:t>22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717742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A54144-AA8D-0571-419B-C57A3AB1F7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68B5B3E-00A0-886B-743F-DD74F5B168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130A522-BE17-A11A-FE91-1D63FA4E12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4E31140-D2C0-EBAD-4F69-12E5E508F1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CE9770-4254-5145-BCEF-5013452B5750}" type="slidenum">
              <a:rPr kumimoji="1" lang="ko-KR" altLang="en-US" smtClean="0"/>
              <a:t>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0199389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773741-9615-618C-8C3E-0357FA31BD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AF2875C-D5B2-2891-6CDE-F7DBF638C5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042546C-2AEE-D26A-128C-D7D85DC33B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9B69711-535D-9143-3F28-33565713AAA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CE9770-4254-5145-BCEF-5013452B5750}" type="slidenum">
              <a:rPr kumimoji="1" lang="ko-KR" altLang="en-US" smtClean="0"/>
              <a:t>24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097912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235EDB-7E50-10B4-0C93-85BF261114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31636B2-F41C-8C97-CA79-5CF846B6D63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CDCB5D4-68D0-F0CF-F001-7C05FCD0FC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2D01057-338B-7638-3C1E-BFFB93BBAD9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CE9770-4254-5145-BCEF-5013452B5750}" type="slidenum">
              <a:rPr kumimoji="1" lang="ko-KR" altLang="en-US" smtClean="0"/>
              <a:t>25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9162185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96B6FB-4B1F-51CE-9E2B-B838C8EE72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E4BE9BB-5342-4413-F38E-371EB418ED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657F617-2376-FC5A-6712-D6277EE9B4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BB108A0-C323-1E64-814D-2368A5FC951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CE9770-4254-5145-BCEF-5013452B5750}" type="slidenum">
              <a:rPr kumimoji="1" lang="ko-KR" altLang="en-US" smtClean="0"/>
              <a:t>26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5781743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3F6321-65E8-1BF2-D9F1-1D0CF97B17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81E1567-D3F6-5676-A834-14466BF022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0C79BC2-F3EA-4ECF-0A7F-76F94974C1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5F8C487-BFE7-E67D-CAF9-4D6D336463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CE9770-4254-5145-BCEF-5013452B5750}" type="slidenum">
              <a:rPr kumimoji="1" lang="ko-KR" altLang="en-US" smtClean="0"/>
              <a:t>27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1269802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DDFD5B-16DF-971B-B418-EFE2B8DD7C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DA5F579-37DE-759E-A774-42966372CE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5D3087B-868E-6AE3-E35C-61E1515CC2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09A76BD-7FD2-AEE1-DEE4-103DD29D995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CE9770-4254-5145-BCEF-5013452B5750}" type="slidenum">
              <a:rPr kumimoji="1" lang="ko-KR" altLang="en-US" smtClean="0"/>
              <a:t>29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5323432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EBA6A8-4DAA-D11D-E951-649DCEC7FE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9318039-4EDE-F3F3-650F-AA48BAF761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A71796E-D26A-0032-7EB9-B7745AD900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5C13BB5-7836-84D5-0C6C-FDF7C29EF79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CE9770-4254-5145-BCEF-5013452B5750}" type="slidenum">
              <a:rPr kumimoji="1" lang="ko-KR" altLang="en-US" smtClean="0"/>
              <a:t>30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1345875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A4BACB-DD84-7F5A-E608-2BE8C9D843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A78DEC6-0E77-355D-5ED4-AAFEFA7CFC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9AD5141-D1CF-525A-EF8E-76CA48649C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58CB6B4-1888-E74B-A62B-B876EB80857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CE9770-4254-5145-BCEF-5013452B5750}" type="slidenum">
              <a:rPr kumimoji="1" lang="ko-KR" altLang="en-US" smtClean="0"/>
              <a:t>31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2880829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42BFBB-EB28-D5D2-5F75-7A15E34DFC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CE8B92F-BC00-1C06-7E01-1E7FF1F459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225A421-4E96-9C84-3E94-F5E3FD019A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29B4742-B4B8-084C-08D3-09973C29AB2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CE9770-4254-5145-BCEF-5013452B5750}" type="slidenum">
              <a:rPr kumimoji="1" lang="ko-KR" altLang="en-US" smtClean="0"/>
              <a:t>32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5590080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155064-B44A-0E43-CB0A-8B62B904D6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ED0C527-60C6-6C87-6412-2D6BC458BF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3CCD2C2-A14D-DB9E-7DFC-753921D38A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CDE7B30-203B-9D58-0494-8F631A77A36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CE9770-4254-5145-BCEF-5013452B5750}" type="slidenum">
              <a:rPr kumimoji="1" lang="ko-KR" altLang="en-US" smtClean="0"/>
              <a:t>33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4323683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9374BD-3C99-3A3B-EC91-B13845BA5B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F1BA3F8-6D8C-EED7-3FB8-CAE0AE64F1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D732402-D490-DFC1-E9AF-733478E0F0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4B6EDC3-314E-E6D9-E4BB-C5C1D2D301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CE9770-4254-5145-BCEF-5013452B5750}" type="slidenum">
              <a:rPr kumimoji="1" lang="ko-KR" altLang="en-US" smtClean="0"/>
              <a:t>34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411500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D177D3-A95C-0665-DB49-950857D178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605071F-BDE0-4897-1BCE-65A3EA7FD90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2C2C195-09C2-42A3-8723-FE8A96BCCC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5C1B197-1220-AD7C-6FC1-3EE3EA05CD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CE9770-4254-5145-BCEF-5013452B5750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9240629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D28465-4565-D310-CF4B-D5A137BEC3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61C7E21-81B6-C0E4-4CA2-9831FED56E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F969E70-6AA1-0A17-B242-9CD741D9E2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EDDB172-870F-8A15-8C91-6CEFE464D4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CE9770-4254-5145-BCEF-5013452B5750}" type="slidenum">
              <a:rPr kumimoji="1" lang="ko-KR" altLang="en-US" smtClean="0"/>
              <a:t>35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9070931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9AEDE0-B0EF-77C6-84E1-1002C7B2F9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B8C684F-C49E-928D-F018-060D90341F0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AB59193-0B71-A618-56DD-60EDDD44F6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D4DEFD7-57B0-E045-5B79-AA2B2246DB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CE9770-4254-5145-BCEF-5013452B5750}" type="slidenum">
              <a:rPr kumimoji="1" lang="ko-KR" altLang="en-US" smtClean="0"/>
              <a:t>37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1036680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70BED9-F371-B9C7-8690-6A53A0B1B4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1745C21-CF04-603D-9D41-5BDB63DA4FE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3C27C3B-B25C-0B5D-F70C-42E952C7C7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CC92480-7762-F90D-AADA-33DA7B80D03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CE9770-4254-5145-BCEF-5013452B5750}" type="slidenum">
              <a:rPr kumimoji="1" lang="ko-KR" altLang="en-US" smtClean="0"/>
              <a:t>38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1032692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153C32-15DD-5698-EAE9-B1BE375137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8E51024-F464-D803-5356-64EBCA6470A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E9766BB-9A01-7C05-FE11-C6BB5DF98B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C46173F-E28F-A18C-DB0A-63B84BC4081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CE9770-4254-5145-BCEF-5013452B5750}" type="slidenum">
              <a:rPr kumimoji="1" lang="ko-KR" altLang="en-US" smtClean="0"/>
              <a:t>39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5854058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94B045-0E01-7A7E-FB60-C7659DD0F8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2270F6E-36CD-8C7E-EEB5-8F59526D34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8359A3F-84E0-8B29-8D9F-6E1FCC8CA1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83ED19D-32C4-CCDB-93B2-7973A29E07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CE9770-4254-5145-BCEF-5013452B5750}" type="slidenum">
              <a:rPr kumimoji="1" lang="ko-KR" altLang="en-US" smtClean="0"/>
              <a:t>40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9785082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D6B191-DA33-0F52-1C4B-BA873A620C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52D6BBD-1D49-7267-D44D-B9EBB4D5C8E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EF0A34C-F510-8272-DF6D-9AC455BB4F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454854E-B665-B593-01C0-91173955E1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CE9770-4254-5145-BCEF-5013452B5750}" type="slidenum">
              <a:rPr kumimoji="1" lang="ko-KR" altLang="en-US" smtClean="0"/>
              <a:t>41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2484058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E0E098-D8E9-838E-737E-52F6D12E5B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C50FC37-13C5-C6EE-895E-C7E34B8A9D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5F28DB1-B2DA-AD09-D97D-FED483D2AC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FC5A40E-EA05-9EAA-902E-63F82F68BA7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CE9770-4254-5145-BCEF-5013452B5750}" type="slidenum">
              <a:rPr kumimoji="1" lang="ko-KR" altLang="en-US" smtClean="0"/>
              <a:t>42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2767298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12CD97-78AC-3539-6799-A9064A6B38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893E78E-35C2-11EE-0A8B-81C4529008E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4EA33B8-7D49-24EE-9CE0-D4B7A0D9B2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EDF253B-765F-3780-656B-7C34EE3B30C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CE9770-4254-5145-BCEF-5013452B5750}" type="slidenum">
              <a:rPr kumimoji="1" lang="ko-KR" altLang="en-US" smtClean="0"/>
              <a:t>43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5458699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E5A7FC-B206-08EB-27A1-321127ECD5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86F6467-8912-E74D-0837-C9C553B039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7A4F97F-9DBE-B093-349E-47E1DA131B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4024300-56D8-E4B8-4CE4-5D0F69C64B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CE9770-4254-5145-BCEF-5013452B5750}" type="slidenum">
              <a:rPr kumimoji="1" lang="ko-KR" altLang="en-US" smtClean="0"/>
              <a:t>44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636492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212D8C-1B8A-06EC-6F46-A71BA6E873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F553981-F047-19AB-B9EA-64D602D1B3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8ABEDAA-5966-ECEE-53D7-D7BC398197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EFA5EDD-8C7B-AEEC-2F98-12FFB284789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CE9770-4254-5145-BCEF-5013452B5750}" type="slidenum">
              <a:rPr kumimoji="1" lang="ko-KR" altLang="en-US" smtClean="0"/>
              <a:t>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541330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D47B49-46EB-53E3-985C-2249BCCF46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FA4081C-5D6A-B9A3-F249-8E793AD8AA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55C1B43-B772-6891-B717-BBC487B76C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0F94292-CB15-21DF-C849-C36356B6209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CE9770-4254-5145-BCEF-5013452B5750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645185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9A1334-BD9B-58FC-76E8-CCA10D2E4D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919C140-C483-BD78-ED9C-FD0E52BA5F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A0D4984-A428-8238-8DD3-EFC17B948D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430A5C4-00A8-F783-A29E-2B7D3ECFACA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CE9770-4254-5145-BCEF-5013452B5750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783359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3B988B-DF44-1395-C6DE-5119E9FFBE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B69DB93-29D3-B3C9-B394-C6009D1307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D0F183A-E239-37C6-56FA-E1543BAB84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E9944B9-D54E-DF48-53E7-374E3B1E9E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CE9770-4254-5145-BCEF-5013452B5750}" type="slidenum">
              <a:rPr kumimoji="1" lang="ko-KR" altLang="en-US" smtClean="0"/>
              <a:t>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979223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2DA04D-4A10-8977-F132-692BA7635F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7902F10-FEEF-57E3-11AE-D047CAE90DD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8DF4856-A279-09F1-3512-3826224C75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6D4BFE5-F067-170C-500F-4392222EAD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CE9770-4254-5145-BCEF-5013452B5750}" type="slidenum">
              <a:rPr kumimoji="1" lang="ko-KR" altLang="en-US" smtClean="0"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59495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3DE16F-1A05-1DF4-9842-E7D3ADDEFA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6272239-3133-911F-7521-344ED689F39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5DEFC0C-FC8F-D89A-4816-451F726A19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A29D984-BE86-B919-DF14-604682433D2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CE9770-4254-5145-BCEF-5013452B5750}" type="slidenum">
              <a:rPr kumimoji="1" lang="ko-KR" altLang="en-US" smtClean="0"/>
              <a:t>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865886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973602-0913-0573-09B3-DCB2C19DE6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D6C778E-CF00-3C2F-7F5F-5F9B5549F6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27B29CD-1489-354F-8B47-E28C3BEECE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974BA-BE36-4DC8-A0A8-39C5C1060ADC}" type="datetimeFigureOut">
              <a:rPr lang="ko-KR" altLang="en-US" smtClean="0"/>
              <a:t>2026-02-24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BD3C32E-4EE9-4D79-9AFF-042FA43196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2A69D4A-EB01-DBBE-3B33-157742B0B6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352E9-303E-444D-8933-3F050D9A91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80151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02155E-C5C8-059B-8A05-64F430BA52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BFDF975-92C6-724C-45E1-6FADB384D9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35E27C6-76A4-2176-26AE-2E8E9C8AAC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974BA-BE36-4DC8-A0A8-39C5C1060ADC}" type="datetimeFigureOut">
              <a:rPr lang="ko-KR" altLang="en-US" smtClean="0"/>
              <a:t>2026-02-24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B79ECB9-DE15-EBD3-1CFE-59CD518A25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191D5B0-1DE2-03C2-C0AB-C4D8375D8C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352E9-303E-444D-8933-3F050D9A91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65583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1181378-DADB-BF10-2E12-D7E138C404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E5B52A4-22BD-F505-A054-EC1D6E2ADD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A2C84B2-DE4F-4000-5EA5-7C9DD7CD2B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974BA-BE36-4DC8-A0A8-39C5C1060ADC}" type="datetimeFigureOut">
              <a:rPr lang="ko-KR" altLang="en-US" smtClean="0"/>
              <a:t>2026-02-24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8306FAA-77C5-23DA-ABA4-06D17FC76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619FE24-9363-87C0-8044-CC53A27B8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352E9-303E-444D-8933-3F050D9A91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42085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커리큘럼_상세 커리큘럼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8">
            <a:extLst>
              <a:ext uri="{FF2B5EF4-FFF2-40B4-BE49-F238E27FC236}">
                <a16:creationId xmlns:a16="http://schemas.microsoft.com/office/drawing/2014/main" id="{61F7B32C-D00F-CDA7-CCB7-9424CD768B7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73385" y="338260"/>
            <a:ext cx="8758109" cy="396635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 b="1" i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ko-KR" altLang="en-US" dirty="0"/>
              <a:t>커리큘럼</a:t>
            </a:r>
          </a:p>
        </p:txBody>
      </p:sp>
      <p:sp>
        <p:nvSpPr>
          <p:cNvPr id="7" name="텍스트 개체 틀 60">
            <a:extLst>
              <a:ext uri="{FF2B5EF4-FFF2-40B4-BE49-F238E27FC236}">
                <a16:creationId xmlns:a16="http://schemas.microsoft.com/office/drawing/2014/main" id="{7AF35CEB-6702-9ADA-47B9-2370D9C550E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73385" y="769150"/>
            <a:ext cx="7096384" cy="26161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400" b="0" i="0">
                <a:solidFill>
                  <a:schemeClr val="tx2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lvl1pPr>
            <a:lvl2pPr>
              <a:defRPr sz="1400" b="0" i="0">
                <a:solidFill>
                  <a:schemeClr val="tx2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lvl2pPr>
            <a:lvl3pPr>
              <a:defRPr sz="1400" b="0" i="0">
                <a:solidFill>
                  <a:schemeClr val="tx2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lvl3pPr>
            <a:lvl4pPr>
              <a:defRPr sz="1400" b="0" i="0">
                <a:solidFill>
                  <a:schemeClr val="tx2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lvl4pPr>
            <a:lvl5pPr>
              <a:defRPr sz="1400" b="0" i="0">
                <a:solidFill>
                  <a:schemeClr val="tx2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lvl5pPr>
          </a:lstStyle>
          <a:p>
            <a:pPr lvl="0"/>
            <a:r>
              <a:rPr kumimoji="1" lang="ko-KR" altLang="en-US" dirty="0"/>
              <a:t>상세 커리큘럼</a:t>
            </a:r>
          </a:p>
        </p:txBody>
      </p:sp>
      <p:sp>
        <p:nvSpPr>
          <p:cNvPr id="8" name="텍스트 개체 틀 58">
            <a:extLst>
              <a:ext uri="{FF2B5EF4-FFF2-40B4-BE49-F238E27FC236}">
                <a16:creationId xmlns:a16="http://schemas.microsoft.com/office/drawing/2014/main" id="{6652A889-B3B4-8766-BEC5-184E8F2E441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98267" y="338260"/>
            <a:ext cx="628489" cy="396635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 b="1" i="0">
                <a:solidFill>
                  <a:schemeClr val="accen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en-US" altLang="ko-KR" dirty="0"/>
              <a:t>00</a:t>
            </a:r>
            <a:endParaRPr kumimoji="1" lang="ko-KR" altLang="en-US" dirty="0"/>
          </a:p>
        </p:txBody>
      </p:sp>
      <p:sp>
        <p:nvSpPr>
          <p:cNvPr id="2" name="그림 개체 틀 67">
            <a:extLst>
              <a:ext uri="{FF2B5EF4-FFF2-40B4-BE49-F238E27FC236}">
                <a16:creationId xmlns:a16="http://schemas.microsoft.com/office/drawing/2014/main" id="{1EDBE81E-424D-E8F8-4A1F-42EA5B4424C5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390968" y="1198242"/>
            <a:ext cx="11418739" cy="48027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80000" tIns="72000" rIns="180000" anchor="ctr" anchorCtr="0"/>
          <a:lstStyle>
            <a:lvl1pPr marL="0" indent="0" algn="l">
              <a:buNone/>
              <a:defRPr sz="1600" b="1" i="0">
                <a:solidFill>
                  <a:schemeClr val="bg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defRPr>
            </a:lvl1pPr>
          </a:lstStyle>
          <a:p>
            <a:r>
              <a:rPr kumimoji="1" lang="ko-KR" altLang="en-US" dirty="0"/>
              <a:t>교육 과정 제목 한 줄 작성 </a:t>
            </a:r>
            <a:r>
              <a:rPr kumimoji="1" lang="en-US" altLang="ko-KR" dirty="0"/>
              <a:t>-</a:t>
            </a:r>
            <a:r>
              <a:rPr kumimoji="1" lang="ko-KR" altLang="en-US" dirty="0"/>
              <a:t>없다면 삭제하고 표는 보기 좋은 위치로 재배치 해주세요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99454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DC6DE0-6AFE-1688-ED92-61251B7E8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4BD296D-8FB0-0F7F-8D31-D0737C551D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A676F91-B553-9B81-3EC5-A2F248A9B5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974BA-BE36-4DC8-A0A8-39C5C1060ADC}" type="datetimeFigureOut">
              <a:rPr lang="ko-KR" altLang="en-US" smtClean="0"/>
              <a:t>2026-02-24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C798D56-44AC-6018-3612-A5F90A98A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6DA79F5-6754-D63E-991C-691DB6C31F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352E9-303E-444D-8933-3F050D9A91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107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FD2F91-7DAD-613B-587B-CBF126D433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78327E5-F443-2A43-0BE6-6C7B26CF20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DAAA5DE-32FF-1F12-0D58-45390931D8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974BA-BE36-4DC8-A0A8-39C5C1060ADC}" type="datetimeFigureOut">
              <a:rPr lang="ko-KR" altLang="en-US" smtClean="0"/>
              <a:t>2026-02-24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BE14D8D-AD1E-5DD6-C431-64D5AD4F9C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6FA7704-7BCD-AA40-D342-D5AEE74CA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352E9-303E-444D-8933-3F050D9A91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6612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D43356-E914-D256-C8B7-CEC5EEBD9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C158DE7-0ADD-3153-987B-99724FF43D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6073E3F-AC22-C1E8-B5FD-06B2692161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300FFA0-F005-90DB-6ED4-A415174D87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974BA-BE36-4DC8-A0A8-39C5C1060ADC}" type="datetimeFigureOut">
              <a:rPr lang="ko-KR" altLang="en-US" smtClean="0"/>
              <a:t>2026-02-24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2439EDB-7279-99D9-6637-AD676FEA94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370E1D7-5CE9-502B-2A5C-7C7D01795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352E9-303E-444D-8933-3F050D9A91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12829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1C28B7-1A94-834A-8956-A74F20861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62E2C8C-E5CB-9746-6EC8-7F09541EFD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84DF962-B994-E62B-38C5-22992EE4FE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B5AB24C-F070-3B25-E0CF-EC389BE118A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2014C44-4492-9E59-A852-FDD6615AC25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6BBDD98-8CAB-18E5-60A5-27DD42D853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974BA-BE36-4DC8-A0A8-39C5C1060ADC}" type="datetimeFigureOut">
              <a:rPr lang="ko-KR" altLang="en-US" smtClean="0"/>
              <a:t>2026-02-24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65BEA2B-C929-91C2-C441-844A8AB65B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8A53FD5-6C64-762F-B8D1-BB1275448A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352E9-303E-444D-8933-3F050D9A91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20934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E33808-B705-9F03-D688-7802E8997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D1A027D-09CF-54CA-AD75-547BBE9128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974BA-BE36-4DC8-A0A8-39C5C1060ADC}" type="datetimeFigureOut">
              <a:rPr lang="ko-KR" altLang="en-US" smtClean="0"/>
              <a:t>2026-02-24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99D0D5A-4C1A-B34B-5789-7FFDCAAFA6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9095C8F-18EE-DC59-705B-2109F0105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352E9-303E-444D-8933-3F050D9A91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08108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9F0F0DB-FE54-75D1-27DE-70CF48DF37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974BA-BE36-4DC8-A0A8-39C5C1060ADC}" type="datetimeFigureOut">
              <a:rPr lang="ko-KR" altLang="en-US" smtClean="0"/>
              <a:t>2026-02-24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DA6B04E-F809-C280-0B33-03230375B8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FD86CDC-3BD0-A801-C198-C43DBDDAE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352E9-303E-444D-8933-3F050D9A91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24915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4FFA99-CAF6-0784-C092-0D26739CB4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2858D3F-0338-A001-296A-B67F03E0DF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E1DDA89-84EB-4551-ADAB-8DB31459EC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20978F4-FBE0-E70D-BE54-AC34A40EEC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974BA-BE36-4DC8-A0A8-39C5C1060ADC}" type="datetimeFigureOut">
              <a:rPr lang="ko-KR" altLang="en-US" smtClean="0"/>
              <a:t>2026-02-24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5395483-D372-6A20-86AC-7E62305BF5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C62B05A-5333-D453-3F0D-A742DF6AB1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352E9-303E-444D-8933-3F050D9A91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10728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213357-4CF4-B52A-21B9-14FEA82EFB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DA4549E-D629-E70B-E7BC-0BF8C4A29F7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8CAEE35-D934-930E-3D11-42F29CBD53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CE1C319-5D3E-9218-318B-54D97A8994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974BA-BE36-4DC8-A0A8-39C5C1060ADC}" type="datetimeFigureOut">
              <a:rPr lang="ko-KR" altLang="en-US" smtClean="0"/>
              <a:t>2026-02-24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DEE98A2-9499-16A1-22CC-EF2CB60CF1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4198B2C-440A-BF7A-DA56-6155BEC790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352E9-303E-444D-8933-3F050D9A91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67837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AACF041-EA3B-1BA7-228B-DADA855B1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C2248C2-9DF5-0ABB-89FF-AB4FCC305B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B3DEF54-A1B7-0A65-9FF0-EA229BCA93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2D974BA-BE36-4DC8-A0A8-39C5C1060ADC}" type="datetimeFigureOut">
              <a:rPr lang="ko-KR" altLang="en-US" smtClean="0"/>
              <a:t>2026-02-24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8F111E5-48FC-2339-A529-8DD09E142F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D37DDE3-217E-E20F-4042-129701F176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48352E9-303E-444D-8933-3F050D9A91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46787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41.xml.rels><?xml version="1.0" encoding="UTF-8" standalone="yes"?>
<Relationships xmlns="http://schemas.openxmlformats.org/package/2006/relationships"><Relationship Id="rId3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DF1267-306B-6DD3-554D-75BE651755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09F74103-6ACE-C7E9-8D9B-40CBE55DE24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/>
              <a:t>현업 문제 </a:t>
            </a:r>
            <a:r>
              <a:rPr lang="en-US" altLang="ko-KR" dirty="0"/>
              <a:t>PBL </a:t>
            </a:r>
            <a:r>
              <a:rPr lang="ko-KR" altLang="en-US" dirty="0"/>
              <a:t>멘토링 교육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A1A0247-FB11-0D25-8FFA-C425B521DB0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05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5" name="그림 개체 틀 4">
            <a:extLst>
              <a:ext uri="{FF2B5EF4-FFF2-40B4-BE49-F238E27FC236}">
                <a16:creationId xmlns:a16="http://schemas.microsoft.com/office/drawing/2014/main" id="{3D2381C9-FE03-9B1A-7B3B-BCA2425BA6F7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390968" y="935699"/>
            <a:ext cx="11418739" cy="480270"/>
          </a:xfrm>
        </p:spPr>
        <p:txBody>
          <a:bodyPr/>
          <a:lstStyle/>
          <a:p>
            <a:r>
              <a:rPr kumimoji="1"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성과 </a:t>
            </a:r>
            <a:r>
              <a:rPr kumimoji="1" lang="ko-KR" altLang="en-US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공유회</a:t>
            </a:r>
            <a:r>
              <a:rPr kumimoji="1"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및 수평 확산을 위한 패키징 관리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9CF0A7F-BAEB-3E13-D9E5-3C006960E7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0288" y="361520"/>
            <a:ext cx="2000250" cy="27622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2576C80-758F-2326-F323-0819A778F1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0124" y="1713923"/>
            <a:ext cx="3578851" cy="464665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7BCAC35-3711-DCB7-76E5-F3651A86F37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51956" b="46820"/>
          <a:stretch>
            <a:fillRect/>
          </a:stretch>
        </p:blipFill>
        <p:spPr>
          <a:xfrm>
            <a:off x="873385" y="1713923"/>
            <a:ext cx="5485957" cy="252436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BFCCA1A-82B9-E948-921C-0A3DC5E2CE0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74672" r="51956"/>
          <a:stretch>
            <a:fillRect/>
          </a:stretch>
        </p:blipFill>
        <p:spPr>
          <a:xfrm>
            <a:off x="926756" y="4539028"/>
            <a:ext cx="5485957" cy="120229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8531A09-D1AC-52D5-BC86-A3A586BE6795}"/>
              </a:ext>
            </a:extLst>
          </p:cNvPr>
          <p:cNvSpPr txBox="1"/>
          <p:nvPr/>
        </p:nvSpPr>
        <p:spPr>
          <a:xfrm>
            <a:off x="1310450" y="4122211"/>
            <a:ext cx="26308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393E41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93E41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배포 사이트는 협의 필요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393E41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93E41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고객사 보안 고려 필수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393E41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)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393E41"/>
              </a:solidFill>
              <a:effectLst/>
              <a:uLnTx/>
              <a:uFillTx/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495971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927</TotalTime>
  <Words>3265</Words>
  <Application>Microsoft Office PowerPoint</Application>
  <PresentationFormat>와이드스크린</PresentationFormat>
  <Paragraphs>495</Paragraphs>
  <Slides>1</Slides>
  <Notes>38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45</vt:i4>
      </vt:variant>
    </vt:vector>
  </HeadingPairs>
  <TitlesOfParts>
    <vt:vector size="52" baseType="lpstr">
      <vt:lpstr>Noto Sans KR</vt:lpstr>
      <vt:lpstr>Pretendard</vt:lpstr>
      <vt:lpstr>Pretendard Medium</vt:lpstr>
      <vt:lpstr>Pretendard SemiBold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임 진현</dc:creator>
  <cp:lastModifiedBy>임 진현</cp:lastModifiedBy>
  <cp:revision>29</cp:revision>
  <dcterms:created xsi:type="dcterms:W3CDTF">2026-01-11T12:56:14Z</dcterms:created>
  <dcterms:modified xsi:type="dcterms:W3CDTF">2026-02-24T18:50:47Z</dcterms:modified>
</cp:coreProperties>
</file>